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8681087" y="5374578"/>
            <a:ext cx="1980954" cy="151105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s://lefildufle.files.wordpress.com/2012/03/metiers5.jpg?w=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9" t="4355" r="6749" b="47973"/>
          <a:stretch/>
        </p:blipFill>
        <p:spPr bwMode="auto">
          <a:xfrm>
            <a:off x="-63170" y="4535"/>
            <a:ext cx="7066086" cy="547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lefildufle.files.wordpress.com/2012/03/metiers5.jpg?w=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9" t="75639" r="74240" b="5733"/>
          <a:stretch/>
        </p:blipFill>
        <p:spPr bwMode="auto">
          <a:xfrm>
            <a:off x="5354474" y="3307293"/>
            <a:ext cx="1494746" cy="209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lefildufle.files.wordpress.com/2012/03/metiers5.jpg?w=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1" t="53804" r="6750" b="5733"/>
          <a:stretch/>
        </p:blipFill>
        <p:spPr bwMode="auto">
          <a:xfrm>
            <a:off x="7002916" y="905568"/>
            <a:ext cx="5189084" cy="449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5445456"/>
            <a:ext cx="7265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i="1" dirty="0" smtClean="0"/>
              <a:t>Qu’est-ce que tu voulais devenir quand tu étais petit(e)?</a:t>
            </a:r>
            <a:endParaRPr lang="fr-FR" sz="3600" b="1" i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5526" t="1316" r="3685" b="2368"/>
          <a:stretch/>
        </p:blipFill>
        <p:spPr>
          <a:xfrm>
            <a:off x="10345003" y="3330054"/>
            <a:ext cx="1728730" cy="16650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0549719" y="5036025"/>
            <a:ext cx="1524014" cy="36848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345002" y="5036024"/>
            <a:ext cx="1728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9C004A"/>
                </a:solidFill>
                <a:latin typeface="Comic Sans MS" panose="030F0702030302020204" pitchFamily="66" charset="0"/>
              </a:rPr>
              <a:t>le </a:t>
            </a:r>
            <a:r>
              <a:rPr lang="en-US" sz="1600" b="1" dirty="0" err="1" smtClean="0">
                <a:solidFill>
                  <a:srgbClr val="9C004A"/>
                </a:solidFill>
                <a:latin typeface="Comic Sans MS" panose="030F0702030302020204" pitchFamily="66" charset="0"/>
              </a:rPr>
              <a:t>policier</a:t>
            </a:r>
            <a:endParaRPr lang="en-US" sz="1600" b="1" dirty="0">
              <a:solidFill>
                <a:srgbClr val="9C004A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3330053"/>
            <a:ext cx="1378424" cy="21881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http://content.mycutegraphics.com/graphics/sports/girl-basketball-player-balancing-ball-on-fing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0" y="3591490"/>
            <a:ext cx="885625" cy="137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181437" y="4974399"/>
            <a:ext cx="172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9C004A"/>
                </a:solidFill>
                <a:latin typeface="Comic Sans MS" panose="030F0702030302020204" pitchFamily="66" charset="0"/>
              </a:rPr>
              <a:t>l’athlète professionnel</a:t>
            </a:r>
            <a:endParaRPr lang="fr-FR" sz="1600" b="1" dirty="0">
              <a:solidFill>
                <a:srgbClr val="9C004A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/>
          <a:srcRect b="5080"/>
          <a:stretch/>
        </p:blipFill>
        <p:spPr>
          <a:xfrm>
            <a:off x="8210788" y="5404512"/>
            <a:ext cx="1243381" cy="147135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346422" y="6541846"/>
            <a:ext cx="1728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9C004A"/>
                </a:solidFill>
                <a:latin typeface="Comic Sans MS" panose="030F0702030302020204" pitchFamily="66" charset="0"/>
              </a:rPr>
              <a:t>l</a:t>
            </a:r>
            <a:r>
              <a:rPr lang="en-US" sz="1600" b="1" dirty="0" err="1" smtClean="0">
                <a:solidFill>
                  <a:srgbClr val="9C004A"/>
                </a:solidFill>
                <a:latin typeface="Comic Sans MS" panose="030F0702030302020204" pitchFamily="66" charset="0"/>
              </a:rPr>
              <a:t>’avocat</a:t>
            </a:r>
            <a:endParaRPr lang="en-US" sz="1600" b="1" dirty="0">
              <a:solidFill>
                <a:srgbClr val="9C004A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93683" y="5096263"/>
            <a:ext cx="1980954" cy="42196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217784" y="5065958"/>
            <a:ext cx="1728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9C004A"/>
                </a:solidFill>
                <a:latin typeface="Comic Sans MS" panose="030F0702030302020204" pitchFamily="66" charset="0"/>
              </a:rPr>
              <a:t>l</a:t>
            </a:r>
            <a:r>
              <a:rPr lang="en-US" sz="1600" b="1" dirty="0" smtClean="0">
                <a:solidFill>
                  <a:srgbClr val="9C004A"/>
                </a:solidFill>
                <a:latin typeface="Comic Sans MS" panose="030F0702030302020204" pitchFamily="66" charset="0"/>
              </a:rPr>
              <a:t>e </a:t>
            </a:r>
            <a:r>
              <a:rPr lang="en-US" sz="1600" b="1" dirty="0" err="1" smtClean="0">
                <a:solidFill>
                  <a:srgbClr val="9C004A"/>
                </a:solidFill>
                <a:latin typeface="Comic Sans MS" panose="030F0702030302020204" pitchFamily="66" charset="0"/>
              </a:rPr>
              <a:t>pompier</a:t>
            </a:r>
            <a:endParaRPr lang="en-US" sz="1600" b="1" dirty="0">
              <a:solidFill>
                <a:srgbClr val="9C004A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9069" y="5389877"/>
            <a:ext cx="1731143" cy="149411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143393" y="6545433"/>
            <a:ext cx="1728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9C004A"/>
                </a:solidFill>
                <a:latin typeface="Comic Sans MS" panose="030F0702030302020204" pitchFamily="66" charset="0"/>
              </a:rPr>
              <a:t>l</a:t>
            </a:r>
            <a:r>
              <a:rPr lang="en-US" sz="1600" b="1" dirty="0" smtClean="0">
                <a:solidFill>
                  <a:srgbClr val="9C004A"/>
                </a:solidFill>
                <a:latin typeface="Comic Sans MS" panose="030F0702030302020204" pitchFamily="66" charset="0"/>
              </a:rPr>
              <a:t>e </a:t>
            </a:r>
            <a:r>
              <a:rPr lang="en-US" sz="1600" b="1" dirty="0" err="1" smtClean="0">
                <a:solidFill>
                  <a:srgbClr val="9C004A"/>
                </a:solidFill>
                <a:latin typeface="Comic Sans MS" panose="030F0702030302020204" pitchFamily="66" charset="0"/>
              </a:rPr>
              <a:t>pilote</a:t>
            </a:r>
            <a:endParaRPr lang="en-US" sz="1600" b="1" dirty="0">
              <a:solidFill>
                <a:srgbClr val="9C004A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94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91570" y="723331"/>
            <a:ext cx="908940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dirty="0" smtClean="0"/>
              <a:t>Quand j’étais petite, j’aimais beaucoup dessiner.  Maintenant que je suis adulte, je ne dessine plus.</a:t>
            </a:r>
          </a:p>
          <a:p>
            <a:pPr algn="just"/>
            <a:endParaRPr lang="fr-FR" sz="3600" dirty="0"/>
          </a:p>
          <a:p>
            <a:pPr algn="just"/>
            <a:r>
              <a:rPr lang="fr-FR" sz="3600" dirty="0" smtClean="0"/>
              <a:t>Quand j’étais petite, je voulais travailler avec les dauphins chez </a:t>
            </a:r>
            <a:r>
              <a:rPr lang="fr-FR" sz="3600" dirty="0" err="1" smtClean="0"/>
              <a:t>Sea</a:t>
            </a:r>
            <a:r>
              <a:rPr lang="fr-FR" sz="3600" dirty="0" smtClean="0"/>
              <a:t> World, mais j’ai abandonné cette idée.</a:t>
            </a:r>
          </a:p>
          <a:p>
            <a:pPr algn="just"/>
            <a:endParaRPr lang="fr-FR" sz="3600" dirty="0"/>
          </a:p>
          <a:p>
            <a:pPr algn="just"/>
            <a:r>
              <a:rPr lang="fr-FR" sz="3600" dirty="0" smtClean="0"/>
              <a:t>Quelles activités ou désires de ton enfance est-ce que tu as </a:t>
            </a:r>
            <a:r>
              <a:rPr lang="fr-FR" sz="3600" u="sng" dirty="0" smtClean="0"/>
              <a:t>laissé de côté</a:t>
            </a:r>
            <a:r>
              <a:rPr lang="fr-FR" sz="3600" dirty="0" smtClean="0"/>
              <a:t>?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57207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91570" y="723331"/>
            <a:ext cx="90894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dirty="0" smtClean="0"/>
              <a:t>Quand j’étais petite, j’aimais </a:t>
            </a:r>
            <a:r>
              <a:rPr lang="fr-FR" sz="3600" dirty="0" smtClean="0"/>
              <a:t>________________.  </a:t>
            </a:r>
            <a:r>
              <a:rPr lang="fr-FR" sz="3600" dirty="0" smtClean="0"/>
              <a:t>Maintenant que je suis adulte, je ne </a:t>
            </a:r>
            <a:r>
              <a:rPr lang="fr-FR" sz="3600" dirty="0" smtClean="0"/>
              <a:t>_____________ </a:t>
            </a:r>
            <a:r>
              <a:rPr lang="fr-FR" sz="3600" dirty="0" smtClean="0"/>
              <a:t>plus</a:t>
            </a:r>
            <a:r>
              <a:rPr lang="fr-FR" sz="3600" dirty="0" smtClean="0"/>
              <a:t>.</a:t>
            </a:r>
          </a:p>
          <a:p>
            <a:pPr algn="just"/>
            <a:endParaRPr lang="fr-FR" sz="3600" dirty="0" smtClean="0"/>
          </a:p>
          <a:p>
            <a:pPr algn="just"/>
            <a:endParaRPr lang="fr-FR" sz="3600" dirty="0"/>
          </a:p>
          <a:p>
            <a:pPr algn="just"/>
            <a:r>
              <a:rPr lang="fr-FR" sz="3600" dirty="0" smtClean="0"/>
              <a:t>Quand j’étais petite, je voulais </a:t>
            </a:r>
            <a:r>
              <a:rPr lang="fr-FR" sz="3600" dirty="0" smtClean="0"/>
              <a:t>_____________________, </a:t>
            </a:r>
            <a:r>
              <a:rPr lang="fr-FR" sz="3600" dirty="0" smtClean="0"/>
              <a:t>mais j’ai abandonné cette idée</a:t>
            </a:r>
            <a:r>
              <a:rPr lang="fr-FR" sz="3600" dirty="0" smtClean="0"/>
              <a:t>.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89073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444" y="0"/>
            <a:ext cx="6498556" cy="43468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3457" y="204716"/>
            <a:ext cx="90757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Lever du jour</a:t>
            </a:r>
            <a:endParaRPr lang="en-US" sz="5400" dirty="0"/>
          </a:p>
        </p:txBody>
      </p:sp>
      <p:pic>
        <p:nvPicPr>
          <p:cNvPr id="2052" name="Picture 4" descr="http://www.iledere-lacouarde.com/img/galerie/plages/big/lever-du-jour-plage-no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29301"/>
            <a:ext cx="6758548" cy="442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86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173</TotalTime>
  <Words>106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Comic Sans MS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2016-03-04T11:39:44Z</dcterms:created>
  <dcterms:modified xsi:type="dcterms:W3CDTF">2016-03-07T16:06:21Z</dcterms:modified>
</cp:coreProperties>
</file>